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051E"/>
    <a:srgbClr val="320039"/>
    <a:srgbClr val="4A4136"/>
    <a:srgbClr val="5C532C"/>
    <a:srgbClr val="662648"/>
    <a:srgbClr val="7A2554"/>
    <a:srgbClr val="562040"/>
    <a:srgbClr val="413B1D"/>
    <a:srgbClr val="7A6E37"/>
    <a:srgbClr val="173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D0A5B-E563-452D-AC81-24EA2FD2DA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42099C-AEE6-4D1D-B6D7-8D34121F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é tudo para mim: </a:t>
            </a:r>
          </a:p>
          <a:p>
            <a:r>
              <a:rPr lang="pt-BR" dirty="0"/>
              <a:t>Viver, sorrir, cantar.</a:t>
            </a:r>
          </a:p>
          <a:p>
            <a:r>
              <a:rPr lang="pt-BR" dirty="0"/>
              <a:t>É minha força, proteção. </a:t>
            </a:r>
          </a:p>
          <a:p>
            <a:r>
              <a:rPr lang="pt-BR" dirty="0"/>
              <a:t>Sem Ele, que penar!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em pesar, a Ele vou, </a:t>
            </a:r>
          </a:p>
          <a:p>
            <a:r>
              <a:rPr lang="pt-BR" dirty="0"/>
              <a:t>Pois nunca me desamparou. </a:t>
            </a:r>
          </a:p>
          <a:p>
            <a:r>
              <a:rPr lang="pt-BR" dirty="0"/>
              <a:t>Quando em pesar, </a:t>
            </a:r>
          </a:p>
          <a:p>
            <a:r>
              <a:rPr lang="pt-BR" dirty="0"/>
              <a:t>faz-me alegrar. </a:t>
            </a:r>
          </a:p>
          <a:p>
            <a:r>
              <a:rPr lang="pt-BR" dirty="0"/>
              <a:t>Cristo é meu!</a:t>
            </a:r>
          </a:p>
        </p:txBody>
      </p:sp>
    </p:spTree>
    <p:extLst>
      <p:ext uri="{BB962C8B-B14F-4D97-AF65-F5344CB8AC3E}">
        <p14:creationId xmlns:p14="http://schemas.microsoft.com/office/powerpoint/2010/main" val="499187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é tudo para mim: </a:t>
            </a:r>
          </a:p>
          <a:p>
            <a:r>
              <a:rPr lang="pt-BR" dirty="0"/>
              <a:t>Leal eu Lhe serei. </a:t>
            </a:r>
          </a:p>
          <a:p>
            <a:r>
              <a:rPr lang="pt-BR" dirty="0"/>
              <a:t>Ele é Amigo tão fiel, </a:t>
            </a:r>
          </a:p>
          <a:p>
            <a:r>
              <a:rPr lang="pt-BR" dirty="0"/>
              <a:t>Como eu O negarei? </a:t>
            </a:r>
          </a:p>
        </p:txBody>
      </p:sp>
    </p:spTree>
    <p:extLst>
      <p:ext uri="{BB962C8B-B14F-4D97-AF65-F5344CB8AC3E}">
        <p14:creationId xmlns:p14="http://schemas.microsoft.com/office/powerpoint/2010/main" val="3383310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ao Seu </a:t>
            </a:r>
          </a:p>
          <a:p>
            <a:r>
              <a:rPr lang="pt-BR" dirty="0"/>
              <a:t>Lado, alegre vou, </a:t>
            </a:r>
          </a:p>
          <a:p>
            <a:r>
              <a:rPr lang="pt-BR" dirty="0"/>
              <a:t>Pois no caminho certo estou. </a:t>
            </a:r>
          </a:p>
          <a:p>
            <a:r>
              <a:rPr lang="pt-BR" dirty="0"/>
              <a:t>Sim, com Jesus tudo reluz. </a:t>
            </a:r>
          </a:p>
          <a:p>
            <a:r>
              <a:rPr lang="pt-BR" dirty="0"/>
              <a:t>Cristo é meu!</a:t>
            </a:r>
          </a:p>
        </p:txBody>
      </p:sp>
    </p:spTree>
    <p:extLst>
      <p:ext uri="{BB962C8B-B14F-4D97-AF65-F5344CB8AC3E}">
        <p14:creationId xmlns:p14="http://schemas.microsoft.com/office/powerpoint/2010/main" val="3436496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é tudo para mim: </a:t>
            </a:r>
          </a:p>
          <a:p>
            <a:r>
              <a:rPr lang="pt-BR" dirty="0"/>
              <a:t>Só Ele satisfaz. </a:t>
            </a:r>
          </a:p>
          <a:p>
            <a:r>
              <a:rPr lang="pt-BR" dirty="0"/>
              <a:t>A confiança </a:t>
            </a:r>
            <a:r>
              <a:rPr lang="pt-BR" dirty="0" err="1"/>
              <a:t>nEle</a:t>
            </a:r>
            <a:r>
              <a:rPr lang="pt-BR" dirty="0"/>
              <a:t> pus, </a:t>
            </a:r>
          </a:p>
          <a:p>
            <a:r>
              <a:rPr lang="pt-BR" dirty="0"/>
              <a:t>Não mais me falta a paz. </a:t>
            </a:r>
          </a:p>
        </p:txBody>
      </p:sp>
    </p:spTree>
    <p:extLst>
      <p:ext uri="{BB962C8B-B14F-4D97-AF65-F5344CB8AC3E}">
        <p14:creationId xmlns:p14="http://schemas.microsoft.com/office/powerpoint/2010/main" val="326355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É TUDO PARA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Tendo a Jesus ao lado assim, </a:t>
            </a:r>
          </a:p>
          <a:p>
            <a:r>
              <a:rPr lang="pt-BR" dirty="0"/>
              <a:t>Minha alegria não tem fim, </a:t>
            </a:r>
          </a:p>
          <a:p>
            <a:r>
              <a:rPr lang="pt-BR" dirty="0"/>
              <a:t>Vida eternal, livre do mal, </a:t>
            </a:r>
          </a:p>
          <a:p>
            <a:r>
              <a:rPr lang="pt-BR" dirty="0"/>
              <a:t>Cristo é meu!</a:t>
            </a:r>
          </a:p>
        </p:txBody>
      </p:sp>
    </p:spTree>
    <p:extLst>
      <p:ext uri="{BB962C8B-B14F-4D97-AF65-F5344CB8AC3E}">
        <p14:creationId xmlns:p14="http://schemas.microsoft.com/office/powerpoint/2010/main" val="472143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183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É TUDO PARA MIM</vt:lpstr>
      <vt:lpstr>CRISTO É TUDO PARA MIM</vt:lpstr>
      <vt:lpstr>CRISTO É TUDO PARA MIM</vt:lpstr>
      <vt:lpstr>CRISTO É TUDO PARA MIM</vt:lpstr>
      <vt:lpstr>CRISTO É TUDO PARA MIM</vt:lpstr>
      <vt:lpstr>CRISTO É TUDO PARA MIM</vt:lpstr>
      <vt:lpstr>CRISTO É TUDO PARA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14</cp:revision>
  <dcterms:created xsi:type="dcterms:W3CDTF">2019-03-12T19:19:25Z</dcterms:created>
  <dcterms:modified xsi:type="dcterms:W3CDTF">2019-06-12T21:22:23Z</dcterms:modified>
</cp:coreProperties>
</file>

<file path=docProps/thumbnail.jpeg>
</file>